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4" r:id="rId7"/>
    <p:sldId id="266" r:id="rId8"/>
    <p:sldId id="265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EA0D6-4481-4E3F-A3AF-66FDDBBD71E4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25CFD-3217-4B56-A7A0-1252AA925A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9543"/>
            <a:ext cx="7772400" cy="936104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Verdana" pitchFamily="34" charset="0"/>
                <a:ea typeface="Verdana" pitchFamily="34" charset="0"/>
              </a:rPr>
              <a:t>Наименование библиотеки</a:t>
            </a:r>
            <a:r>
              <a:rPr lang="ru-RU" sz="4000" dirty="0">
                <a:latin typeface="Verdana" pitchFamily="34" charset="0"/>
                <a:ea typeface="Verdana" pitchFamily="34" charset="0"/>
              </a:rPr>
              <a:t/>
            </a:r>
            <a:br>
              <a:rPr lang="ru-RU" sz="4000" dirty="0">
                <a:latin typeface="Verdana" pitchFamily="34" charset="0"/>
                <a:ea typeface="Verdana" pitchFamily="34" charset="0"/>
              </a:rPr>
            </a:br>
            <a:endParaRPr lang="ru-RU" sz="4000" b="1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Название работы/практики</a:t>
            </a:r>
          </a:p>
          <a:p>
            <a:endParaRPr lang="ru-RU" sz="2000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j-cs"/>
              </a:rPr>
              <a:t>Автор/докладчик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64288" y="33950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Логотип библиотеки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363272" cy="857250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Verdana" pitchFamily="34" charset="0"/>
                <a:ea typeface="Verdana" pitchFamily="34" charset="0"/>
              </a:rPr>
              <a:t>Общая характеристика мероприятия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7615"/>
            <a:ext cx="8229600" cy="3247008"/>
          </a:xfrm>
        </p:spPr>
        <p:txBody>
          <a:bodyPr/>
          <a:lstStyle/>
          <a:p>
            <a:pPr>
              <a:buNone/>
            </a:pPr>
            <a:endParaRPr lang="ru-RU" sz="1800" dirty="0">
              <a:latin typeface="Verdana" pitchFamily="34" charset="0"/>
              <a:ea typeface="Verdana" pitchFamily="34" charset="0"/>
              <a:cs typeface="Times New Roman"/>
            </a:endParaRPr>
          </a:p>
          <a:p>
            <a:pPr>
              <a:buNone/>
            </a:pPr>
            <a:r>
              <a:rPr lang="ru-RU" sz="1800" b="1" dirty="0">
                <a:latin typeface="Verdana" pitchFamily="34" charset="0"/>
                <a:ea typeface="Verdana" pitchFamily="34" charset="0"/>
                <a:cs typeface="Times New Roman"/>
              </a:rPr>
              <a:t>Участники: </a:t>
            </a:r>
            <a:r>
              <a:rPr lang="ru-RU" sz="1800" dirty="0">
                <a:latin typeface="Verdana" pitchFamily="34" charset="0"/>
                <a:ea typeface="Verdana" pitchFamily="34" charset="0"/>
                <a:cs typeface="Times New Roman"/>
              </a:rPr>
              <a:t>отделы/сотрудники</a:t>
            </a:r>
            <a:r>
              <a:rPr lang="en-US" sz="1800" dirty="0">
                <a:latin typeface="Verdana" pitchFamily="34" charset="0"/>
                <a:ea typeface="Verdana" pitchFamily="34" charset="0"/>
                <a:cs typeface="Times New Roman"/>
              </a:rPr>
              <a:t> </a:t>
            </a:r>
            <a:endParaRPr lang="ru-RU" sz="1800" dirty="0">
              <a:latin typeface="Verdana" pitchFamily="34" charset="0"/>
              <a:ea typeface="Verdana" pitchFamily="34" charset="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>
                <a:latin typeface="Verdana" pitchFamily="34" charset="0"/>
                <a:ea typeface="Verdana" pitchFamily="34" charset="0"/>
                <a:cs typeface="Times New Roman"/>
              </a:rPr>
              <a:t>Срок реализации: </a:t>
            </a:r>
            <a:r>
              <a:rPr lang="ru-RU" sz="1800" dirty="0">
                <a:latin typeface="Verdana" pitchFamily="34" charset="0"/>
                <a:ea typeface="Verdana" pitchFamily="34" charset="0"/>
                <a:cs typeface="Times New Roman"/>
              </a:rPr>
              <a:t>дата начала – дата окончания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>
              <a:latin typeface="Verdana" pitchFamily="34" charset="0"/>
              <a:ea typeface="Verdana" pitchFamily="34" charset="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>
                <a:latin typeface="Verdana" pitchFamily="34" charset="0"/>
                <a:ea typeface="Verdana" pitchFamily="34" charset="0"/>
                <a:cs typeface="Times New Roman"/>
              </a:rPr>
              <a:t>Место реализации:</a:t>
            </a:r>
            <a:endParaRPr lang="ru-RU" sz="1800" dirty="0">
              <a:latin typeface="Verdana" pitchFamily="34" charset="0"/>
              <a:ea typeface="Verdana" pitchFamily="34" charset="0"/>
              <a:cs typeface="Times New Roman"/>
            </a:endParaRPr>
          </a:p>
          <a:p>
            <a:pPr>
              <a:buNone/>
            </a:pPr>
            <a:endParaRPr lang="ru-RU" sz="2400" dirty="0">
              <a:latin typeface="Verdana" pitchFamily="34" charset="0"/>
              <a:ea typeface="Verdana" pitchFamily="34" charset="0"/>
              <a:cs typeface="Times New Roman"/>
            </a:endParaRPr>
          </a:p>
          <a:p>
            <a:pPr>
              <a:buNone/>
            </a:pPr>
            <a:endParaRPr lang="ru-RU" sz="2400" dirty="0"/>
          </a:p>
          <a:p>
            <a:pPr>
              <a:buNone/>
            </a:pPr>
            <a:endParaRPr lang="ru-RU" sz="24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4039097"/>
          </a:xfrm>
        </p:spPr>
        <p:txBody>
          <a:bodyPr/>
          <a:lstStyle/>
          <a:p>
            <a:pPr>
              <a:buNone/>
            </a:pPr>
            <a:r>
              <a:rPr lang="ru-RU" sz="1800" b="1" dirty="0">
                <a:latin typeface="Verdana" pitchFamily="34" charset="0"/>
                <a:ea typeface="Verdana" pitchFamily="34" charset="0"/>
                <a:cs typeface="Times New Roman"/>
              </a:rPr>
              <a:t>Цель</a:t>
            </a:r>
            <a:r>
              <a:rPr lang="ru-RU" sz="1800" b="1" baseline="0" dirty="0">
                <a:latin typeface="Verdana" pitchFamily="34" charset="0"/>
                <a:ea typeface="Verdana" pitchFamily="34" charset="0"/>
                <a:cs typeface="Times New Roman"/>
              </a:rPr>
              <a:t>:</a:t>
            </a:r>
          </a:p>
          <a:p>
            <a:pPr>
              <a:buNone/>
            </a:pPr>
            <a:endParaRPr lang="ru-RU" sz="1800" b="1" dirty="0">
              <a:latin typeface="Verdana" pitchFamily="34" charset="0"/>
              <a:ea typeface="Verdana" pitchFamily="34" charset="0"/>
              <a:cs typeface="Times New Roman"/>
            </a:endParaRPr>
          </a:p>
          <a:p>
            <a:pPr>
              <a:buNone/>
            </a:pPr>
            <a:endParaRPr lang="ru-RU" sz="1800" b="1" baseline="0" dirty="0">
              <a:latin typeface="Verdana" pitchFamily="34" charset="0"/>
              <a:ea typeface="Verdana" pitchFamily="34" charset="0"/>
              <a:cs typeface="Times New Roman"/>
            </a:endParaRPr>
          </a:p>
          <a:p>
            <a:pPr>
              <a:buNone/>
            </a:pPr>
            <a:endParaRPr lang="ru-RU" sz="1800" b="1" baseline="0" dirty="0">
              <a:latin typeface="Verdana" pitchFamily="34" charset="0"/>
              <a:ea typeface="Verdana" pitchFamily="34" charset="0"/>
              <a:cs typeface="Times New Roman"/>
            </a:endParaRPr>
          </a:p>
          <a:p>
            <a:pPr>
              <a:buNone/>
            </a:pPr>
            <a:r>
              <a:rPr lang="ru-RU" sz="1800" b="1" dirty="0">
                <a:latin typeface="Verdana" pitchFamily="34" charset="0"/>
                <a:ea typeface="Verdana" pitchFamily="34" charset="0"/>
                <a:cs typeface="Times New Roman"/>
              </a:rPr>
              <a:t>Задачи:</a:t>
            </a:r>
            <a:r>
              <a:rPr lang="ru-RU" sz="1800" b="1" baseline="0" dirty="0">
                <a:latin typeface="Verdana" pitchFamily="34" charset="0"/>
                <a:ea typeface="Verdana" pitchFamily="34" charset="0"/>
                <a:cs typeface="Times New Roman"/>
              </a:rPr>
              <a:t> </a:t>
            </a:r>
            <a:endParaRPr lang="ru-RU" sz="1800" b="1" dirty="0">
              <a:latin typeface="Verdana" pitchFamily="34" charset="0"/>
              <a:ea typeface="Verdana" pitchFamily="34" charset="0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b="1" dirty="0">
                <a:latin typeface="Verdana" pitchFamily="34" charset="0"/>
                <a:ea typeface="Verdana" pitchFamily="34" charset="0"/>
                <a:cs typeface="Times New Roman"/>
              </a:rPr>
              <a:t>Краткое описание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Опишите основную идею и содержание практики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b="1" dirty="0">
                <a:latin typeface="Verdana" pitchFamily="34" charset="0"/>
                <a:ea typeface="Verdana" pitchFamily="34" charset="0"/>
                <a:cs typeface="Times New Roman"/>
              </a:rPr>
              <a:t>Результаты мероприятия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Качественные и количественные результаты проекта/мероприятия</a:t>
            </a:r>
          </a:p>
          <a:p>
            <a:r>
              <a:rPr lang="ru-RU" sz="1800" dirty="0"/>
              <a:t>Написать, есть ли у мероприятия возможности для масштабирования и </a:t>
            </a:r>
            <a:r>
              <a:rPr lang="ru-RU" sz="1800" dirty="0" err="1"/>
              <a:t>пролонгирования</a:t>
            </a:r>
            <a:r>
              <a:rPr lang="ru-RU" sz="1800" dirty="0"/>
              <a:t>. Были ли они осуществлены? </a:t>
            </a:r>
            <a:r>
              <a:rPr lang="ru-RU" sz="1800" i="1" dirty="0"/>
              <a:t>(прим. указать, если у проекта (мероприятия) был такой потенциал)</a:t>
            </a:r>
          </a:p>
          <a:p>
            <a:endParaRPr lang="ru-RU" sz="1800" dirty="0"/>
          </a:p>
          <a:p>
            <a:endParaRPr lang="ru-RU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725091"/>
            <a:ext cx="842493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Что</a:t>
            </a:r>
            <a:r>
              <a:rPr lang="en-US" sz="1400" b="1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нового узнали? Чему научились Что приобрели? </a:t>
            </a:r>
            <a:r>
              <a:rPr lang="ru-RU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(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Times New Roman" pitchFamily="18" charset="0"/>
              </a:rPr>
              <a:t>кратко) </a:t>
            </a:r>
            <a:endParaRPr lang="ru-RU" sz="1400" dirty="0">
              <a:latin typeface="Verdana" pitchFamily="34" charset="0"/>
              <a:ea typeface="Verdana" pitchFamily="34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- Практический опыт  (какой)</a:t>
            </a:r>
          </a:p>
          <a:p>
            <a:pPr algn="just"/>
            <a:r>
              <a:rPr lang="ru-RU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- Новые знания, профессиональные навыки (какие)</a:t>
            </a:r>
          </a:p>
          <a:p>
            <a:pPr algn="just"/>
            <a:r>
              <a:rPr lang="ru-RU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 - Организационные навыки</a:t>
            </a:r>
          </a:p>
          <a:p>
            <a:pPr algn="just"/>
            <a:r>
              <a:rPr lang="ru-RU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- Работа в команде. Создание  команда</a:t>
            </a:r>
          </a:p>
          <a:p>
            <a:pPr algn="just"/>
            <a:r>
              <a:rPr lang="ru-RU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- Расширилось взаимодействие с  подразделениями вузов</a:t>
            </a:r>
            <a:r>
              <a:rPr lang="en-US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;</a:t>
            </a:r>
            <a:r>
              <a:rPr lang="ru-RU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 внешними организациями (другими библиотеками, издательствами)</a:t>
            </a:r>
          </a:p>
          <a:p>
            <a:pPr algn="just"/>
            <a:r>
              <a:rPr lang="ru-RU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- обмен опытом и обратной связью с коллегами, экспертами (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Times New Roman" pitchFamily="18" charset="0"/>
              </a:rPr>
              <a:t>нетворкинг</a:t>
            </a:r>
            <a:r>
              <a:rPr lang="ru-RU" sz="1400" dirty="0">
                <a:latin typeface="Verdana" pitchFamily="34" charset="0"/>
                <a:ea typeface="Verdana" pitchFamily="34" charset="0"/>
                <a:cs typeface="Times New Roman" pitchFamily="18" charset="0"/>
              </a:rPr>
              <a:t>)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Слайд для размещения дополнительных материалов, отражающих процесс реализации/результаты проекта/мероприятия (фотографии, графики, схемы, видеоролики и другие визуальные материалы)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На слайде может быть не более четырех картинок / рисунков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Максимальное количество слайдов с визуальными материалами – не более 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15566"/>
            <a:ext cx="7772400" cy="936104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Verdana" pitchFamily="34" charset="0"/>
                <a:ea typeface="Verdana" pitchFamily="34" charset="0"/>
              </a:rPr>
              <a:t>Наименование библиотеки</a:t>
            </a:r>
            <a:r>
              <a:rPr lang="ru-RU" sz="4000" dirty="0">
                <a:latin typeface="Verdana" pitchFamily="34" charset="0"/>
                <a:ea typeface="Verdana" pitchFamily="34" charset="0"/>
              </a:rPr>
              <a:t/>
            </a:r>
            <a:br>
              <a:rPr lang="ru-RU" sz="4000" dirty="0">
                <a:latin typeface="Verdana" pitchFamily="34" charset="0"/>
                <a:ea typeface="Verdana" pitchFamily="34" charset="0"/>
              </a:rPr>
            </a:br>
            <a:endParaRPr lang="ru-RU" sz="4000" b="1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707654"/>
            <a:ext cx="6400800" cy="131445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Название работы/практики</a:t>
            </a:r>
          </a:p>
          <a:p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Контакты автора: </a:t>
            </a:r>
            <a:r>
              <a:rPr lang="ru-RU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ФИО</a:t>
            </a:r>
            <a:r>
              <a:rPr lang="ru-RU" sz="20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, тел., </a:t>
            </a:r>
            <a:r>
              <a:rPr lang="en-US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email</a:t>
            </a: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, соцсети</a:t>
            </a:r>
          </a:p>
          <a:p>
            <a:endParaRPr lang="ru-RU" sz="2000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CE0627B-AE4B-4AD7-902E-575BEBD1CE1A}"/>
              </a:ext>
            </a:extLst>
          </p:cNvPr>
          <p:cNvSpPr txBox="1"/>
          <p:nvPr/>
        </p:nvSpPr>
        <p:spPr>
          <a:xfrm>
            <a:off x="899592" y="3003798"/>
            <a:ext cx="756084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ru-RU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180</Words>
  <Application>Microsoft Office PowerPoint</Application>
  <PresentationFormat>Экран (16:9)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Наименование библиотеки </vt:lpstr>
      <vt:lpstr>Общая характеристика мероприятия</vt:lpstr>
      <vt:lpstr>Слайд 3</vt:lpstr>
      <vt:lpstr>Краткое описание</vt:lpstr>
      <vt:lpstr>Результаты мероприятия</vt:lpstr>
      <vt:lpstr>Слайд 6</vt:lpstr>
      <vt:lpstr>Слайд 7</vt:lpstr>
      <vt:lpstr>Наименование библиотеки </vt:lpstr>
    </vt:vector>
  </TitlesOfParts>
  <Company>SFU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проекта/мероприятия</dc:title>
  <dc:creator>VChistova</dc:creator>
  <cp:lastModifiedBy>vkoreshkova</cp:lastModifiedBy>
  <cp:revision>36</cp:revision>
  <dcterms:created xsi:type="dcterms:W3CDTF">2025-04-18T04:52:38Z</dcterms:created>
  <dcterms:modified xsi:type="dcterms:W3CDTF">2026-02-11T08:02:06Z</dcterms:modified>
</cp:coreProperties>
</file>